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C7F6-AE98-4003-BBE5-17151C1744D8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0259-A244-4571-98E2-12493F17BF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C7F6-AE98-4003-BBE5-17151C1744D8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0259-A244-4571-98E2-12493F17B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C7F6-AE98-4003-BBE5-17151C1744D8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0259-A244-4571-98E2-12493F17B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C7F6-AE98-4003-BBE5-17151C1744D8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0259-A244-4571-98E2-12493F17B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C7F6-AE98-4003-BBE5-17151C1744D8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0259-A244-4571-98E2-12493F17B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C7F6-AE98-4003-BBE5-17151C1744D8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0259-A244-4571-98E2-12493F17B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C7F6-AE98-4003-BBE5-17151C1744D8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0259-A244-4571-98E2-12493F17B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C7F6-AE98-4003-BBE5-17151C1744D8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0259-A244-4571-98E2-12493F17B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C7F6-AE98-4003-BBE5-17151C1744D8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0259-A244-4571-98E2-12493F17B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C7F6-AE98-4003-BBE5-17151C1744D8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0259-A244-4571-98E2-12493F17BF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A09C7F6-AE98-4003-BBE5-17151C1744D8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7830259-A244-4571-98E2-12493F17B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A09C7F6-AE98-4003-BBE5-17151C1744D8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830259-A244-4571-98E2-12493F17B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Identifying Pests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 hole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182812"/>
            <a:ext cx="3733800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Cockroaches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03261" y="1774825"/>
            <a:ext cx="4537478" cy="4625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Cockroach feces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52600" y="2110023"/>
            <a:ext cx="5257800" cy="36883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Cockroach egg cases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3958167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008780"/>
            <a:ext cx="3086100" cy="319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Rodents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57400"/>
            <a:ext cx="3191608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49530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Mouse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175" y="2209800"/>
            <a:ext cx="369779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0" y="4800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Rat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Mouse tracks</a:t>
            </a: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090137"/>
            <a:ext cx="5181600" cy="388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Rodent feces / droppings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8812" y="1837240"/>
            <a:ext cx="3375788" cy="43349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Rodents gnawing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33601"/>
            <a:ext cx="5634109" cy="39116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Mouse nest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9947" y="2133600"/>
            <a:ext cx="5606306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132</TotalTime>
  <Words>23</Words>
  <Application>Microsoft Office PowerPoint</Application>
  <PresentationFormat>On-screen Show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Module</vt:lpstr>
      <vt:lpstr>Identifying Pests</vt:lpstr>
      <vt:lpstr>Cockroaches</vt:lpstr>
      <vt:lpstr>Cockroach feces</vt:lpstr>
      <vt:lpstr>Cockroach egg cases</vt:lpstr>
      <vt:lpstr>Rodents</vt:lpstr>
      <vt:lpstr>Mouse tracks</vt:lpstr>
      <vt:lpstr>Rodent feces / droppings</vt:lpstr>
      <vt:lpstr>Rodents gnawing</vt:lpstr>
      <vt:lpstr>Mouse nest</vt:lpstr>
      <vt:lpstr>Rat hole</vt:lpstr>
    </vt:vector>
  </TitlesOfParts>
  <Company>Saint Paul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Pests</dc:title>
  <dc:creator>e511247</dc:creator>
  <cp:lastModifiedBy>e511247</cp:lastModifiedBy>
  <cp:revision>3</cp:revision>
  <dcterms:created xsi:type="dcterms:W3CDTF">2011-11-14T19:15:12Z</dcterms:created>
  <dcterms:modified xsi:type="dcterms:W3CDTF">2011-11-15T23:45:27Z</dcterms:modified>
</cp:coreProperties>
</file>